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83C9C-C910-42E1-9892-447AC6F9E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BE7BFC-4DD8-4C63-83A9-F071BB0BF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CD651-3B5D-4C18-A304-2DEE21A55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04179A-7B41-43BF-BC13-84328A8B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9279E6-1F97-4022-BAEC-D95CC0CB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4ABAB-F0EA-45A1-A0A0-C9F50056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B8CF0E-663C-462F-AC62-313D0A97A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41EFFB-BD5E-49A5-B480-A2EAF0DB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B45D7A-D8BD-4270-A240-49E3FC19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36A070-A65B-4A3C-A992-DD6C4C41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2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24CB5B-3462-4DE4-A10E-EFDE1E794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9BDBF6-B900-465F-8EAA-EB1AC08F2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1D676F-8C19-4BDE-BA88-92C65530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D6218C-A742-4677-ABB8-AA798E22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B747E5-CAAA-4C32-8572-587AB66C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5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D3A1E-ABB0-4369-9423-6972CFC8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E764E-F404-40D4-BF46-2B12FB26F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7DB8D-F7C3-43B0-8A57-A258B732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55158D-855E-42BB-B0D8-FA513065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AA8AC-9859-46E3-BC23-6515E858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1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9AB9D-2FE8-4284-BA1E-CEEB1804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D816AA-A049-4E21-8430-61B8ADC47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CED5D-148C-40CE-9588-16093D31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59B5D6-64BB-4BBC-8B30-EA0A60AE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A953D9-35C0-4981-9C7D-4495C8B4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2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73CDF-A055-4270-B7F8-C640CF54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288D8-6B9F-4EB7-89DE-2986A5BF2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65E316-3D7D-450D-ABB6-CB24BF9AE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073E06-9C43-4779-82F5-105FD2D8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BEA393-9574-40D7-ACAF-AEE82ACD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045EAD-DD1E-41A7-919D-18C4499F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8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5DDF4-109B-40DD-A969-1B512CA9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60EEE2-ACE0-4F07-B189-E0CB2C9B6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6C1FE4-B2BF-4FAC-AECD-41A5FB2A6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4A8B64-0C4E-456F-BCED-832B1327F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5A7093-2D66-443C-AFC5-5A6602B77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2ECDF3-C517-4078-ABDE-4E3561B7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AB4A07-3A2D-414F-9FDE-F93D91E4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AA2051-D790-4977-8191-02618CDB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7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CDC2F-6CE7-4973-B976-23020076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4AA527-9DDD-4325-A468-0D75C78F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2C4284-8391-42CA-9C72-6AADC501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219CB8-0B4B-4B27-A54E-69DC96B1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74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AD21EF-5ED6-4D78-9826-6B79480C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2FC46A-92A0-4C57-B915-0B8A0BB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C98D65-965C-4B2A-AD19-C40C5856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D1EBF-A73E-4D7F-ACC4-73D15030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22E630-D6FF-41DD-A211-9C64142C3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FF67DA-AC0A-4B64-880D-255806624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72C18A-28D6-4C36-87FB-CC8A75FD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A7E7A7-E336-4DA2-A590-1A04D0C6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B65BB3-8B51-4DCE-AFEB-14FF55F7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3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41D93-2B2C-47D5-9C2C-D144B4E6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33A738-F8D8-4CA1-ADBA-4FCE31E1B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A64FAD-DA25-48CD-BF41-8ECBAB758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8445AC-6214-49B6-9B9E-A8E3CFCF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D0BBB3-BDE9-41D1-9DF7-C46601D5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22F9A-8F0D-41D3-865B-685685F4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8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3F444-9709-4980-9C67-A2938CD6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22CA8A-E64C-4400-9FB7-8B199F7B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121DA-C93D-488E-BF43-9C8366534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B3A2-3BFD-42DC-8D1C-17E67B18B4D3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F5D649-F691-4094-B20F-5ECE078CE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078767-F67C-41D6-8E0D-5DDDD6EA9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F619-811F-42D2-87EE-FDF2E3B7F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7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50C0D-5CE3-4914-A17B-B20230760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67F36B-F231-4586-B640-745904F4D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25BBCA-DB25-4580-AA0D-CBF79E703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46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5B34E6-E9B6-4E1C-B034-56180BB6651A}"/>
              </a:ext>
            </a:extLst>
          </p:cNvPr>
          <p:cNvSpPr/>
          <p:nvPr/>
        </p:nvSpPr>
        <p:spPr>
          <a:xfrm>
            <a:off x="2301515" y="0"/>
            <a:ext cx="722653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6000" b="1" i="1" cap="none" spc="0" dirty="0">
                <a:ln/>
                <a:solidFill>
                  <a:schemeClr val="accent4"/>
                </a:solidFill>
                <a:effectLst/>
              </a:rPr>
              <a:t>Правила </a:t>
            </a:r>
            <a:r>
              <a:rPr lang="ru-RU" sz="6000" b="1" i="1" cap="none" spc="0" dirty="0" err="1">
                <a:ln/>
                <a:solidFill>
                  <a:schemeClr val="accent4"/>
                </a:solidFill>
                <a:effectLst/>
              </a:rPr>
              <a:t>повед</a:t>
            </a:r>
            <a:r>
              <a:rPr lang="uk-UA" sz="6000" b="1" i="1" cap="none" spc="0" dirty="0">
                <a:ln/>
                <a:solidFill>
                  <a:schemeClr val="accent4"/>
                </a:solidFill>
                <a:effectLst/>
              </a:rPr>
              <a:t>інки під час дистанційного навчання.</a:t>
            </a:r>
            <a:endParaRPr lang="ru-RU" sz="6000" b="1" i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312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6D1DB-BD58-42A3-8ADD-2E0C95EB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CA9A481-CF39-4858-9924-92B42BC25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28"/>
            <a:ext cx="12192000" cy="687012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1B0D749-877C-40A4-ACB3-F876013A264D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24AA74-475F-4C4C-B7C8-F23FA0FE386D}"/>
              </a:ext>
            </a:extLst>
          </p:cNvPr>
          <p:cNvSpPr/>
          <p:nvPr/>
        </p:nvSpPr>
        <p:spPr>
          <a:xfrm>
            <a:off x="680286" y="863437"/>
            <a:ext cx="1110038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Гарний і позитивний настрій на </a:t>
            </a:r>
            <a:r>
              <a:rPr lang="uk-UA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уроці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обов</a:t>
            </a: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`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язковий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Пам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`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ятайте,щоб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знання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були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ефективн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і, все залежить від вашого налаштування на урок.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8A32F3-BEED-40B6-87E5-7ACD7D3C8F5C}"/>
              </a:ext>
            </a:extLst>
          </p:cNvPr>
          <p:cNvSpPr/>
          <p:nvPr/>
        </p:nvSpPr>
        <p:spPr>
          <a:xfrm>
            <a:off x="372694" y="3178409"/>
            <a:ext cx="114466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Гарний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і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позитивний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настрій</a:t>
            </a:r>
            <a:r>
              <a:rPr lang="ru-RU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-обов</a:t>
            </a:r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`</a:t>
            </a:r>
            <a:r>
              <a:rPr lang="uk-UA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язковий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2255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374D1-F9A3-471B-9AEE-73950E1F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94F7748E-63B3-4563-AD2F-98837EB961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136"/>
            <a:ext cx="12192000" cy="7607399"/>
          </a:xfr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D0D41AC-01A4-4527-B2E5-813F9E5E47D9}"/>
              </a:ext>
            </a:extLst>
          </p:cNvPr>
          <p:cNvSpPr/>
          <p:nvPr/>
        </p:nvSpPr>
        <p:spPr>
          <a:xfrm>
            <a:off x="1730319" y="2199238"/>
            <a:ext cx="93339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Всім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приємного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і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успішного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дистанційного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навчання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78367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ED25B-D0C8-4D6C-B617-14CC038B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6387A32-2D68-410E-AA96-F3D150BB1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38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4C8EEF0-D5E7-4FA3-B4D1-B307BC909D03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C6E0F7F-6DBD-477D-9EB6-6E4D7B1BA518}"/>
              </a:ext>
            </a:extLst>
          </p:cNvPr>
          <p:cNvSpPr/>
          <p:nvPr/>
        </p:nvSpPr>
        <p:spPr>
          <a:xfrm>
            <a:off x="838200" y="1260071"/>
            <a:ext cx="10287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Приєднуємось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 уроку за 5-10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хв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до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його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початку за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посиланням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яке буде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викладене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групі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3BF281D-B373-4259-A65F-356AF6CD5F4F}"/>
              </a:ext>
            </a:extLst>
          </p:cNvPr>
          <p:cNvSpPr/>
          <p:nvPr/>
        </p:nvSpPr>
        <p:spPr>
          <a:xfrm>
            <a:off x="2759139" y="3350208"/>
            <a:ext cx="6198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Будьте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пунктуальні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8987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EA1CD-F7C7-4468-93A8-4CAF94F7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04178D6-9721-4A07-8150-0482C27B7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4479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020B8A-D12C-41F4-AF16-5B78C9B5AD7A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2876C98-2DEF-46DF-BA28-8B2D5B76B657}"/>
              </a:ext>
            </a:extLst>
          </p:cNvPr>
          <p:cNvSpPr/>
          <p:nvPr/>
        </p:nvSpPr>
        <p:spPr>
          <a:xfrm>
            <a:off x="680286" y="863437"/>
            <a:ext cx="10287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тільки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починається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урок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мікрофон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вимикаєте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і не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вмикаєте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поки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вчитель</a:t>
            </a:r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не попросить.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34768C5-3EB1-4499-83E8-A024FA8751F0}"/>
              </a:ext>
            </a:extLst>
          </p:cNvPr>
          <p:cNvSpPr/>
          <p:nvPr/>
        </p:nvSpPr>
        <p:spPr>
          <a:xfrm>
            <a:off x="517557" y="2857293"/>
            <a:ext cx="114466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Приєднавшись до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відеоуроку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, включи камеру і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виключи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мікрофон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342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66334-714C-4B30-8D98-448C9B67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F0CA079-20BB-498B-9566-6F239C596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681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5E2213B-6DF1-4DAC-B746-3C0CF3C23CF9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3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B46323B-8937-4158-B5B4-C867AC20BEA0}"/>
              </a:ext>
            </a:extLst>
          </p:cNvPr>
          <p:cNvSpPr/>
          <p:nvPr/>
        </p:nvSpPr>
        <p:spPr>
          <a:xfrm>
            <a:off x="680286" y="863437"/>
            <a:ext cx="10287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Якщо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вчитель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просить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відповісти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конкретного 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учня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то включи м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</a:t>
            </a: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крафон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 дай відповідь.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434DC9-89FF-46D6-9453-51D6781AAD65}"/>
              </a:ext>
            </a:extLst>
          </p:cNvPr>
          <p:cNvSpPr/>
          <p:nvPr/>
        </p:nvSpPr>
        <p:spPr>
          <a:xfrm>
            <a:off x="554133" y="2955334"/>
            <a:ext cx="1144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Відповідай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тільки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з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дозволу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вчителя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498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49E6A-BF71-4E20-ADF2-F9166801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5421561-1A50-41A9-BE1A-90AD5D725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91681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DB381F-4A12-46A4-9859-E2B412756E06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4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F94BA37-AA48-451D-AAE0-8AC0EFB1F5A3}"/>
              </a:ext>
            </a:extLst>
          </p:cNvPr>
          <p:cNvSpPr/>
          <p:nvPr/>
        </p:nvSpPr>
        <p:spPr>
          <a:xfrm>
            <a:off x="680286" y="863437"/>
            <a:ext cx="10287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Якщо</a:t>
            </a:r>
            <a:r>
              <a:rPr lang="ru-RU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 час уроку у вас є будь-які питання, які стосуються теми уроку, їх можна написати в чаті </a:t>
            </a:r>
            <a:r>
              <a:rPr lang="uk-UA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відеоурока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uk-UA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Вчитель,як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тільки помітить повідомлення, відразу прокоментує його.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09BC743-3E80-4BC0-BD8A-F864A65BDDDA}"/>
              </a:ext>
            </a:extLst>
          </p:cNvPr>
          <p:cNvSpPr/>
          <p:nvPr/>
        </p:nvSpPr>
        <p:spPr>
          <a:xfrm>
            <a:off x="372694" y="3842088"/>
            <a:ext cx="1144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Є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питання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- пиши в чат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707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B9B51-42DC-45AB-B652-168669FA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FD451-24A8-4386-9639-D43C20772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0A8641E4-1FF8-45DD-ADE6-656C34413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22" y="0"/>
            <a:ext cx="12192000" cy="691681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7E0666B-D197-423D-ADB9-14D7005AA18F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5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C6039A-F387-4202-9FD5-2ADB1317D550}"/>
              </a:ext>
            </a:extLst>
          </p:cNvPr>
          <p:cNvSpPr/>
          <p:nvPr/>
        </p:nvSpPr>
        <p:spPr>
          <a:xfrm>
            <a:off x="680286" y="863437"/>
            <a:ext cx="10287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Сфокусуйтесь, якщо під час уроку ви відволікаєтесь, то ваша увага розсіюється і не засвоюються якісно нові знання.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43016B9-EDA5-4334-A269-432FD59A6C70}"/>
              </a:ext>
            </a:extLst>
          </p:cNvPr>
          <p:cNvSpPr/>
          <p:nvPr/>
        </p:nvSpPr>
        <p:spPr>
          <a:xfrm>
            <a:off x="-71022" y="2996744"/>
            <a:ext cx="1144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відволікайтесь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115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BBD74-4BB2-4148-B246-CA3B19C4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4703-EAED-46D7-B174-015C0C63E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503349C6-59BA-4FFB-8383-42EEF1CCF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681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5235FA-A08C-485D-BFAA-C8FF236F9287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6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BB587BB-8D87-4093-AA5D-78F13D8E2AE4}"/>
              </a:ext>
            </a:extLst>
          </p:cNvPr>
          <p:cNvSpPr/>
          <p:nvPr/>
        </p:nvSpPr>
        <p:spPr>
          <a:xfrm>
            <a:off x="680286" y="863437"/>
            <a:ext cx="10287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Слухайте уважно вчителя і відповіді своїх однокласників так, ніби це звичайний урок в школі, де всі бачать, чим ви зайняті на </a:t>
            </a:r>
            <a:r>
              <a:rPr lang="uk-UA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уроці</a:t>
            </a: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A6509E-507A-4709-9519-7B3E187B29ED}"/>
              </a:ext>
            </a:extLst>
          </p:cNvPr>
          <p:cNvSpPr/>
          <p:nvPr/>
        </p:nvSpPr>
        <p:spPr>
          <a:xfrm>
            <a:off x="372694" y="3358089"/>
            <a:ext cx="1144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Слухайте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уважно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206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FA961-9718-4CCB-A372-4038F5C0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E1847-C6B9-4CD5-9210-327D1F8E7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C618DE3A-5917-4A31-919F-0DBCFECB4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94"/>
            <a:ext cx="12192000" cy="691681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C8DFF4-D4E0-40E4-85B3-FB17E7BB4717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7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D211A0C-62C8-4253-BCEA-1175FEA28574}"/>
              </a:ext>
            </a:extLst>
          </p:cNvPr>
          <p:cNvSpPr/>
          <p:nvPr/>
        </p:nvSpPr>
        <p:spPr>
          <a:xfrm>
            <a:off x="680286" y="863437"/>
            <a:ext cx="10287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Відокремтесь, по можливості, як можна більш у тихому місці.</a:t>
            </a:r>
            <a:r>
              <a:rPr lang="uk-U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Адже, якщо навколо буде шум, то вас це буде відволікати.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5B30AC-7E01-49A8-9B3D-2E2626520BC2}"/>
              </a:ext>
            </a:extLst>
          </p:cNvPr>
          <p:cNvSpPr/>
          <p:nvPr/>
        </p:nvSpPr>
        <p:spPr>
          <a:xfrm>
            <a:off x="372694" y="2937366"/>
            <a:ext cx="114466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Знайди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місце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де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тобі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буде тихо і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спокійно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329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DB707-29E3-4F7D-83F0-989446F7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D2E03-01B8-456C-A52A-15CCE73D0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B6AC6797-CEB8-4DD9-8E83-6A89772A4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681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4E27DAC-9992-4BC4-BC40-D94E47D2B44B}"/>
              </a:ext>
            </a:extLst>
          </p:cNvPr>
          <p:cNvSpPr/>
          <p:nvPr/>
        </p:nvSpPr>
        <p:spPr>
          <a:xfrm>
            <a:off x="3764575" y="233279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Правило № 8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8FAB57-B3C6-4D3B-91C9-08D786E0A510}"/>
              </a:ext>
            </a:extLst>
          </p:cNvPr>
          <p:cNvSpPr/>
          <p:nvPr/>
        </p:nvSpPr>
        <p:spPr>
          <a:xfrm>
            <a:off x="680286" y="863437"/>
            <a:ext cx="1110038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Малювати на екрані без прохання вчителя заборонена. Це відволікає вас, однокласників і вчителя.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6CDD1C-F176-4D75-92DB-8176298CE287}"/>
              </a:ext>
            </a:extLst>
          </p:cNvPr>
          <p:cNvSpPr/>
          <p:nvPr/>
        </p:nvSpPr>
        <p:spPr>
          <a:xfrm>
            <a:off x="334057" y="2824552"/>
            <a:ext cx="1144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Малювати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на </a:t>
            </a:r>
            <a:r>
              <a:rPr lang="ru-RU" sz="54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екрані</a:t>
            </a:r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заборонено</a:t>
            </a:r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1362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290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Лебедєва Олександра Юріївна</dc:creator>
  <cp:lastModifiedBy>User</cp:lastModifiedBy>
  <cp:revision>10</cp:revision>
  <dcterms:created xsi:type="dcterms:W3CDTF">2021-01-10T16:36:29Z</dcterms:created>
  <dcterms:modified xsi:type="dcterms:W3CDTF">2021-01-18T22:33:43Z</dcterms:modified>
</cp:coreProperties>
</file>